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11700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CC66"/>
    <a:srgbClr val="00CC99"/>
    <a:srgbClr val="009999"/>
    <a:srgbClr val="008080"/>
    <a:srgbClr val="FFFF00"/>
    <a:srgbClr val="FF0000"/>
    <a:srgbClr val="F86F08"/>
    <a:srgbClr val="E3D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5749"/>
    <p:restoredTop sz="96433" autoAdjust="0"/>
  </p:normalViewPr>
  <p:slideViewPr>
    <p:cSldViewPr>
      <p:cViewPr>
        <p:scale>
          <a:sx n="33" d="100"/>
          <a:sy n="33" d="100"/>
        </p:scale>
        <p:origin x="-606" y="4056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F030BAE-8A8E-4F18-9AC3-01AEB0574A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31BC5-654D-4E03-8F9E-70A47499C750}" type="slidenum">
              <a:rPr lang="el-GR" smtClean="0">
                <a:cs typeface="Arial" charset="0"/>
              </a:rPr>
              <a:pPr/>
              <a:t>1</a:t>
            </a:fld>
            <a:endParaRPr lang="el-GR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25" y="13300075"/>
            <a:ext cx="25734963" cy="9175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8" y="24260175"/>
            <a:ext cx="21191537" cy="109410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F9BB-9B0D-4EEB-BB89-2FD3A9D4E1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A0E27-3AA9-4BE9-A6D7-A65AEDADE5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0363" y="1714500"/>
            <a:ext cx="6810375" cy="36528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5" y="1714500"/>
            <a:ext cx="20283488" cy="36528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9BF7-FF06-490F-8536-33F087850A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07BF-9203-4B0E-ABA6-61CECEDE3A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775" y="27509788"/>
            <a:ext cx="25734963" cy="85042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775" y="18145125"/>
            <a:ext cx="25734963" cy="93646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2E63-B82F-41F1-884F-2A58917B28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475" y="9990138"/>
            <a:ext cx="13546138" cy="2825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3013" y="9990138"/>
            <a:ext cx="13547725" cy="2825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4BA17-EADD-421D-B7C0-3294899703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5" y="9583738"/>
            <a:ext cx="13376275" cy="39925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6275" cy="2466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700" y="9583738"/>
            <a:ext cx="13381038" cy="39925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700" y="13576300"/>
            <a:ext cx="13381038" cy="2466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DEEE4-565C-4659-A839-4C23403C8C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6A80-E70E-44EA-9499-E29632029E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16FB6-42E3-44CC-B500-57C9BD7A75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59975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400" y="1704975"/>
            <a:ext cx="16924338" cy="36537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59975" cy="29284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4172-A130-4349-BFE3-82D341BD7E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075" y="29968825"/>
            <a:ext cx="18165763" cy="353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075" y="3825875"/>
            <a:ext cx="18165763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075" y="33505775"/>
            <a:ext cx="18165763" cy="5024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4BA1C-FC61-4595-9043-6643A0384B1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46263" cy="71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4" tIns="208817" rIns="417634" bIns="208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90138"/>
            <a:ext cx="27246263" cy="282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4" tIns="208817" rIns="417634" bIns="208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85825"/>
            <a:ext cx="7062788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34" tIns="208817" rIns="417634" bIns="208817" numCol="1" anchor="t" anchorCtr="0" compatLnSpc="1">
            <a:prstTxWarp prst="textNoShape">
              <a:avLst/>
            </a:prstTxWarp>
          </a:bodyPr>
          <a:lstStyle>
            <a:lvl1pPr>
              <a:defRPr sz="6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85825"/>
            <a:ext cx="958691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34" tIns="208817" rIns="417634" bIns="208817" numCol="1" anchor="t" anchorCtr="0" compatLnSpc="1">
            <a:prstTxWarp prst="textNoShape">
              <a:avLst/>
            </a:prstTxWarp>
          </a:bodyPr>
          <a:lstStyle>
            <a:lvl1pPr algn="ctr">
              <a:defRPr sz="6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950" y="38985825"/>
            <a:ext cx="7062788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34" tIns="208817" rIns="417634" bIns="208817" numCol="1" anchor="t" anchorCtr="0" compatLnSpc="1">
            <a:prstTxWarp prst="textNoShape">
              <a:avLst/>
            </a:prstTxWarp>
          </a:bodyPr>
          <a:lstStyle>
            <a:lvl1pPr algn="r">
              <a:defRPr sz="6400">
                <a:cs typeface="+mn-cs"/>
              </a:defRPr>
            </a:lvl1pPr>
          </a:lstStyle>
          <a:p>
            <a:pPr>
              <a:defRPr/>
            </a:pPr>
            <a:fld id="{E2639362-C43C-4B8E-9817-EA8B3FF005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572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9144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716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8288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6863" indent="-1566863" algn="l" defTabSz="4176713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671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9700" indent="-1042988" algn="l" defTabSz="417671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8850" indent="-1044575" algn="l" defTabSz="4176713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6413" indent="-1042988" algn="l" defTabSz="4176713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36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08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80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52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17"/>
          <p:cNvSpPr>
            <a:spLocks noChangeArrowheads="1"/>
          </p:cNvSpPr>
          <p:nvPr/>
        </p:nvSpPr>
        <p:spPr bwMode="auto">
          <a:xfrm>
            <a:off x="8128000" y="679450"/>
            <a:ext cx="14517688" cy="174148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176713"/>
            <a:r>
              <a:rPr lang="el-GR" b="1">
                <a:solidFill>
                  <a:srgbClr val="FFFFFF"/>
                </a:solidFill>
                <a:sym typeface="Arial" charset="0"/>
              </a:rPr>
              <a:t>Lego </a:t>
            </a:r>
            <a:r>
              <a:rPr lang="en-US" b="1">
                <a:solidFill>
                  <a:srgbClr val="FFFFFF"/>
                </a:solidFill>
                <a:sym typeface="Arial" charset="0"/>
              </a:rPr>
              <a:t>Robot Guide</a:t>
            </a:r>
          </a:p>
        </p:txBody>
      </p:sp>
      <p:sp>
        <p:nvSpPr>
          <p:cNvPr id="14338" name="AutoShape 7"/>
          <p:cNvSpPr>
            <a:spLocks noChangeArrowheads="1"/>
          </p:cNvSpPr>
          <p:nvPr/>
        </p:nvSpPr>
        <p:spPr bwMode="auto">
          <a:xfrm>
            <a:off x="1039813" y="20716875"/>
            <a:ext cx="14478000" cy="17529175"/>
          </a:xfrm>
          <a:prstGeom prst="roundRect">
            <a:avLst>
              <a:gd name="adj" fmla="val 233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AutoShape 48"/>
          <p:cNvSpPr>
            <a:spLocks noChangeArrowheads="1"/>
          </p:cNvSpPr>
          <p:nvPr/>
        </p:nvSpPr>
        <p:spPr bwMode="auto">
          <a:xfrm>
            <a:off x="1041400" y="10661650"/>
            <a:ext cx="28575000" cy="8763000"/>
          </a:xfrm>
          <a:prstGeom prst="roundRect">
            <a:avLst>
              <a:gd name="adj" fmla="val 233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AutoShape 49"/>
          <p:cNvSpPr>
            <a:spLocks noChangeArrowheads="1"/>
          </p:cNvSpPr>
          <p:nvPr/>
        </p:nvSpPr>
        <p:spPr bwMode="auto">
          <a:xfrm>
            <a:off x="2105025" y="10199688"/>
            <a:ext cx="8154988" cy="8382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176713"/>
            <a:endParaRPr lang="en-US"/>
          </a:p>
        </p:txBody>
      </p:sp>
      <p:sp>
        <p:nvSpPr>
          <p:cNvPr id="14341" name="WordArt 50"/>
          <p:cNvSpPr>
            <a:spLocks noChangeArrowheads="1" noChangeShapeType="1" noTextEdit="1"/>
          </p:cNvSpPr>
          <p:nvPr/>
        </p:nvSpPr>
        <p:spPr bwMode="auto">
          <a:xfrm>
            <a:off x="2336800" y="10280650"/>
            <a:ext cx="7708900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Αρχιτεκτονική - Υλοποίηση</a:t>
            </a:r>
          </a:p>
        </p:txBody>
      </p:sp>
      <p:sp>
        <p:nvSpPr>
          <p:cNvPr id="14342" name="AutoShape 51"/>
          <p:cNvSpPr>
            <a:spLocks noChangeArrowheads="1"/>
          </p:cNvSpPr>
          <p:nvPr/>
        </p:nvSpPr>
        <p:spPr bwMode="auto">
          <a:xfrm>
            <a:off x="1041400" y="7156450"/>
            <a:ext cx="28575000" cy="2209800"/>
          </a:xfrm>
          <a:prstGeom prst="roundRect">
            <a:avLst>
              <a:gd name="adj" fmla="val 233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52"/>
          <p:cNvSpPr>
            <a:spLocks noChangeArrowheads="1"/>
          </p:cNvSpPr>
          <p:nvPr/>
        </p:nvSpPr>
        <p:spPr bwMode="auto">
          <a:xfrm>
            <a:off x="1939925" y="6926263"/>
            <a:ext cx="8758238" cy="76517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176713"/>
            <a:endParaRPr lang="en-US" b="1"/>
          </a:p>
        </p:txBody>
      </p:sp>
      <p:sp>
        <p:nvSpPr>
          <p:cNvPr id="14344" name="WordArt 91"/>
          <p:cNvSpPr>
            <a:spLocks noChangeArrowheads="1" noChangeShapeType="1" noTextEdit="1"/>
          </p:cNvSpPr>
          <p:nvPr/>
        </p:nvSpPr>
        <p:spPr bwMode="auto">
          <a:xfrm>
            <a:off x="2246313" y="7016750"/>
            <a:ext cx="80772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Περίληψη - Στόχος Εργασίας</a:t>
            </a:r>
          </a:p>
        </p:txBody>
      </p:sp>
      <p:sp>
        <p:nvSpPr>
          <p:cNvPr id="14345" name="WordArt 108"/>
          <p:cNvSpPr>
            <a:spLocks noChangeArrowheads="1" noChangeShapeType="1" noTextEdit="1"/>
          </p:cNvSpPr>
          <p:nvPr/>
        </p:nvSpPr>
        <p:spPr bwMode="auto">
          <a:xfrm>
            <a:off x="582613" y="2422525"/>
            <a:ext cx="29363987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l-GR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346" name="AutoShape 177"/>
          <p:cNvSpPr>
            <a:spLocks noChangeArrowheads="1"/>
          </p:cNvSpPr>
          <p:nvPr/>
        </p:nvSpPr>
        <p:spPr bwMode="auto">
          <a:xfrm>
            <a:off x="16179800" y="20716875"/>
            <a:ext cx="13435013" cy="17529175"/>
          </a:xfrm>
          <a:prstGeom prst="roundRect">
            <a:avLst>
              <a:gd name="adj" fmla="val 233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AutoShape 178"/>
          <p:cNvSpPr>
            <a:spLocks noChangeArrowheads="1"/>
          </p:cNvSpPr>
          <p:nvPr/>
        </p:nvSpPr>
        <p:spPr bwMode="auto">
          <a:xfrm>
            <a:off x="21585238" y="20389850"/>
            <a:ext cx="6986587" cy="8382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176713"/>
            <a:endParaRPr lang="en-US"/>
          </a:p>
        </p:txBody>
      </p:sp>
      <p:sp>
        <p:nvSpPr>
          <p:cNvPr id="14348" name="WordArt 179"/>
          <p:cNvSpPr>
            <a:spLocks noChangeArrowheads="1" noChangeShapeType="1" noTextEdit="1"/>
          </p:cNvSpPr>
          <p:nvPr/>
        </p:nvSpPr>
        <p:spPr bwMode="auto">
          <a:xfrm>
            <a:off x="22072600" y="20491450"/>
            <a:ext cx="6069013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Χρήση του συστήματος</a:t>
            </a:r>
          </a:p>
        </p:txBody>
      </p:sp>
      <p:sp>
        <p:nvSpPr>
          <p:cNvPr id="14349" name="AutoShape 49"/>
          <p:cNvSpPr>
            <a:spLocks noChangeArrowheads="1"/>
          </p:cNvSpPr>
          <p:nvPr/>
        </p:nvSpPr>
        <p:spPr bwMode="auto">
          <a:xfrm>
            <a:off x="2130425" y="20262850"/>
            <a:ext cx="8686800" cy="8382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176713"/>
            <a:endParaRPr lang="en-US"/>
          </a:p>
        </p:txBody>
      </p:sp>
      <p:sp>
        <p:nvSpPr>
          <p:cNvPr id="14350" name="WordArt 50"/>
          <p:cNvSpPr>
            <a:spLocks noChangeArrowheads="1" noChangeShapeType="1" noTextEdit="1"/>
          </p:cNvSpPr>
          <p:nvPr/>
        </p:nvSpPr>
        <p:spPr bwMode="auto">
          <a:xfrm>
            <a:off x="2651125" y="20370800"/>
            <a:ext cx="7951788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Στόχοι του συστήματος</a:t>
            </a:r>
          </a:p>
        </p:txBody>
      </p:sp>
      <p:sp>
        <p:nvSpPr>
          <p:cNvPr id="14351" name="Text Box 88"/>
          <p:cNvSpPr txBox="1">
            <a:spLocks noChangeArrowheads="1"/>
          </p:cNvSpPr>
          <p:nvPr/>
        </p:nvSpPr>
        <p:spPr bwMode="auto">
          <a:xfrm>
            <a:off x="1525588" y="7902575"/>
            <a:ext cx="2767488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6713"/>
            <a:r>
              <a:rPr lang="el-GR" sz="5800" b="1">
                <a:solidFill>
                  <a:srgbClr val="000000"/>
                </a:solidFill>
                <a:sym typeface="Times New Roman" pitchFamily="18" charset="0"/>
              </a:rPr>
              <a:t>Σχεδίαση και υλοποίηση ενός συστήματος καθοδήγησης τυφλών.</a:t>
            </a:r>
            <a:endParaRPr lang="en-US" sz="5800" b="1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14352" name="TextBox 7"/>
          <p:cNvSpPr txBox="1">
            <a:spLocks noChangeArrowheads="1"/>
          </p:cNvSpPr>
          <p:nvPr/>
        </p:nvSpPr>
        <p:spPr bwMode="auto">
          <a:xfrm>
            <a:off x="582613" y="2720975"/>
            <a:ext cx="29363987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800" b="1">
                <a:solidFill>
                  <a:srgbClr val="000000"/>
                </a:solidFill>
                <a:sym typeface="Times New Roman" pitchFamily="18" charset="0"/>
              </a:rPr>
              <a:t>Σωτηρία Παπανικολοπούλου – Αικατερίνη Μαγγίρογλου – Χρήστος Χασχατζής</a:t>
            </a:r>
            <a:endParaRPr lang="en-US" sz="4800" b="1">
              <a:solidFill>
                <a:srgbClr val="000000"/>
              </a:solidFill>
              <a:sym typeface="Times New Roman" pitchFamily="18" charset="0"/>
            </a:endParaRPr>
          </a:p>
          <a:p>
            <a:r>
              <a:rPr lang="el-GR" sz="4800" b="1">
                <a:solidFill>
                  <a:srgbClr val="000000"/>
                </a:solidFill>
                <a:sym typeface="Times New Roman" pitchFamily="18" charset="0"/>
              </a:rPr>
              <a:t>Επιβλέπων: Δρ. Μηνάς Δασυγένης</a:t>
            </a:r>
          </a:p>
          <a:p>
            <a:endParaRPr lang="en-US" sz="4800" b="1" baseline="30000"/>
          </a:p>
          <a:p>
            <a:pPr algn="r"/>
            <a:r>
              <a:rPr lang="en-US" sz="4000" b="1" baseline="30000"/>
              <a:t>1</a:t>
            </a:r>
            <a:r>
              <a:rPr lang="en-US" sz="4000"/>
              <a:t>st0733@icte.uowm.gr, </a:t>
            </a:r>
            <a:r>
              <a:rPr lang="en-US" sz="4000" b="1" baseline="30000"/>
              <a:t>2</a:t>
            </a:r>
            <a:r>
              <a:rPr lang="en-US" sz="4000"/>
              <a:t>st1256@icte.uowm.gr, </a:t>
            </a:r>
            <a:r>
              <a:rPr lang="en-US" sz="4000" b="1" baseline="30000"/>
              <a:t>3</a:t>
            </a:r>
            <a:r>
              <a:rPr lang="en-US" sz="4000"/>
              <a:t>st1094@icte.uowm.gr,</a:t>
            </a:r>
            <a:r>
              <a:rPr lang="en-US" sz="4000" b="1" baseline="30000"/>
              <a:t> 4</a:t>
            </a:r>
            <a:r>
              <a:rPr lang="en-US" sz="4000"/>
              <a:t>mdasyg@ieee.org</a:t>
            </a:r>
            <a:endParaRPr lang="el-GR" sz="4000"/>
          </a:p>
          <a:p>
            <a:pPr algn="r"/>
            <a:r>
              <a:rPr lang="el-GR" sz="4000" b="1"/>
              <a:t>Ρομποτική ομάδα </a:t>
            </a:r>
            <a:r>
              <a:rPr lang="en-US" sz="4000" b="1"/>
              <a:t>Hyperion Robotics</a:t>
            </a:r>
            <a:r>
              <a:rPr lang="en-US" sz="4000"/>
              <a:t>: http://hrobotics.uowm.gr/</a:t>
            </a:r>
            <a:endParaRPr lang="el-GR" sz="4000"/>
          </a:p>
        </p:txBody>
      </p:sp>
      <p:pic>
        <p:nvPicPr>
          <p:cNvPr id="1435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538" y="38428613"/>
            <a:ext cx="2769076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TextBox 6"/>
          <p:cNvSpPr txBox="1">
            <a:spLocks noChangeArrowheads="1"/>
          </p:cNvSpPr>
          <p:nvPr/>
        </p:nvSpPr>
        <p:spPr bwMode="auto">
          <a:xfrm>
            <a:off x="16814800" y="21555075"/>
            <a:ext cx="11734800" cy="115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5800"/>
              <a:t>Το συγκεκριμένο ρομπότ δημιουργήθηκε για την καθοδήγηση τυφλών μέσα σε ένα περιβάλλον χωρίς βοήθεια από τρίτους. Το σύστημα θα υπολογίζει την απόσταση του χρήστη με τα αντικείμενα-εμπόδια που βρίσκονται στην πορεία του</a:t>
            </a:r>
            <a:r>
              <a:rPr lang="en-US" sz="5800"/>
              <a:t> </a:t>
            </a:r>
            <a:r>
              <a:rPr lang="el-GR" sz="5800"/>
              <a:t>μέσω των αισθητήρων</a:t>
            </a:r>
            <a:r>
              <a:rPr lang="en-US" sz="5800"/>
              <a:t>(ultra sonic)</a:t>
            </a:r>
            <a:r>
              <a:rPr lang="el-GR" sz="5800"/>
              <a:t>. Έπειτα, θα το ειδοποιεί με κατάλληλο ηχητικό μήνυμα για τυχόν σύγκρουση με κάποιο αντικείμενο.</a:t>
            </a:r>
          </a:p>
        </p:txBody>
      </p:sp>
      <p:sp>
        <p:nvSpPr>
          <p:cNvPr id="14355" name="TextBox 13"/>
          <p:cNvSpPr txBox="1">
            <a:spLocks noChangeArrowheads="1"/>
          </p:cNvSpPr>
          <p:nvPr/>
        </p:nvSpPr>
        <p:spPr bwMode="auto">
          <a:xfrm>
            <a:off x="2108200" y="11423650"/>
            <a:ext cx="12954000" cy="76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500">
                <a:solidFill>
                  <a:srgbClr val="000000"/>
                </a:solidFill>
                <a:sym typeface="Times New Roman" pitchFamily="18" charset="0"/>
              </a:rPr>
              <a:t>Το σύστημα καθοδήγησης αποτελείται από διάφορα κομμάτια </a:t>
            </a:r>
            <a:r>
              <a:rPr lang="en-US" sz="4500">
                <a:solidFill>
                  <a:srgbClr val="000000"/>
                </a:solidFill>
                <a:sym typeface="Times New Roman" pitchFamily="18" charset="0"/>
              </a:rPr>
              <a:t>L</a:t>
            </a:r>
            <a:r>
              <a:rPr lang="el-GR" sz="4500">
                <a:solidFill>
                  <a:srgbClr val="000000"/>
                </a:solidFill>
                <a:sym typeface="Times New Roman" pitchFamily="18" charset="0"/>
              </a:rPr>
              <a:t>ego ev3 τα οποία έχουν κατασκευαστεί απο την </a:t>
            </a:r>
            <a:r>
              <a:rPr lang="en-US" sz="4500">
                <a:solidFill>
                  <a:srgbClr val="000000"/>
                </a:solidFill>
                <a:sym typeface="Times New Roman" pitchFamily="18" charset="0"/>
              </a:rPr>
              <a:t>L</a:t>
            </a:r>
            <a:r>
              <a:rPr lang="el-GR" sz="4500">
                <a:solidFill>
                  <a:srgbClr val="000000"/>
                </a:solidFill>
                <a:sym typeface="Times New Roman" pitchFamily="18" charset="0"/>
              </a:rPr>
              <a:t>ego </a:t>
            </a:r>
            <a:r>
              <a:rPr lang="en-US" sz="4500">
                <a:solidFill>
                  <a:srgbClr val="000000"/>
                </a:solidFill>
                <a:sym typeface="Times New Roman" pitchFamily="18" charset="0"/>
              </a:rPr>
              <a:t>M</a:t>
            </a:r>
            <a:r>
              <a:rPr lang="el-GR" sz="4500">
                <a:solidFill>
                  <a:srgbClr val="000000"/>
                </a:solidFill>
                <a:sym typeface="Times New Roman" pitchFamily="18" charset="0"/>
              </a:rPr>
              <a:t>indstorm και στη συνέχεια συναρμολογήθηκαν απο εμας.</a:t>
            </a:r>
          </a:p>
          <a:p>
            <a:r>
              <a:rPr lang="el-GR" sz="4500">
                <a:solidFill>
                  <a:srgbClr val="000000"/>
                </a:solidFill>
                <a:sym typeface="Times New Roman" pitchFamily="18" charset="0"/>
              </a:rPr>
              <a:t>Τον έλεγχο της απόστασης του συστήματος πραγματοποιεί ο αισθητήρας ultra sonic lego, o εγκέφαλος ev3 brick  έχει αναλάβει την επεξεργασία των δεδομένων και την τροφοδοσία του συστήματος. Τέλος, χρησιμοποιούμε ενα Touch Sensor για την εκκίνηση και τον τερματισμό του συστήματος.</a:t>
            </a:r>
          </a:p>
        </p:txBody>
      </p:sp>
      <p:sp>
        <p:nvSpPr>
          <p:cNvPr id="14356" name="TextBox 13"/>
          <p:cNvSpPr txBox="1">
            <a:spLocks noChangeArrowheads="1"/>
          </p:cNvSpPr>
          <p:nvPr/>
        </p:nvSpPr>
        <p:spPr bwMode="auto">
          <a:xfrm>
            <a:off x="1727200" y="21634450"/>
            <a:ext cx="12954000" cy="74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6000"/>
              <a:t>Η εξέλιξη της τεχνολογίας έδωσε την ευκαιρία σε ανθρώπους με προβλήματα όρασης να έχουν μια καλύτερη ποιότητα ζωής</a:t>
            </a:r>
            <a:r>
              <a:rPr lang="en-US" sz="6000"/>
              <a:t> </a:t>
            </a:r>
            <a:r>
              <a:rPr lang="el-GR" sz="6000"/>
              <a:t>.Τα </a:t>
            </a:r>
            <a:r>
              <a:rPr lang="en-US" sz="6000"/>
              <a:t>Lego Mindstrorm </a:t>
            </a:r>
            <a:r>
              <a:rPr lang="el-GR" sz="6000"/>
              <a:t>παρόλο που είναι εύκολα στην χρήση μπορούν να χρησιμοποιηθούν για σύνθετα </a:t>
            </a:r>
            <a:r>
              <a:rPr lang="en-US" sz="6000"/>
              <a:t>project</a:t>
            </a:r>
            <a:r>
              <a:rPr lang="el-GR" sz="6000"/>
              <a:t>.</a:t>
            </a:r>
          </a:p>
        </p:txBody>
      </p:sp>
      <p:pic>
        <p:nvPicPr>
          <p:cNvPr id="14357" name="Picture 29" descr="IMG_20170913_1546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6200" y="29787850"/>
            <a:ext cx="13841413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3" descr="le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67000" y="11728450"/>
            <a:ext cx="137922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181</Words>
  <Application>Microsoft Office PowerPoint</Application>
  <PresentationFormat>Προσαρμογή</PresentationFormat>
  <Paragraphs>12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Πρότυπο σχεδίασης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Διαφάνεια 1</vt:lpstr>
    </vt:vector>
  </TitlesOfParts>
  <Company>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</dc:creator>
  <cp:lastModifiedBy>Chris.Chaschatzis</cp:lastModifiedBy>
  <cp:revision>241</cp:revision>
  <dcterms:created xsi:type="dcterms:W3CDTF">2008-03-27T11:28:51Z</dcterms:created>
  <dcterms:modified xsi:type="dcterms:W3CDTF">2017-09-16T15:17:28Z</dcterms:modified>
</cp:coreProperties>
</file>